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</p:sldIdLst>
  <p:sldSz cx="18288000" cy="10287000"/>
  <p:notesSz cx="6858000" cy="9144000"/>
  <p:embeddedFontLst>
    <p:embeddedFont>
      <p:font typeface="Open Sauce" panose="020B0604020202020204" charset="0"/>
      <p:regular r:id="rId8"/>
    </p:embeddedFont>
    <p:embeddedFont>
      <p:font typeface="RQND Pro UltraWide" panose="020B0604020202020204" charset="0"/>
      <p:regular r:id="rId9"/>
    </p:embeddedFont>
    <p:embeddedFont>
      <p:font typeface="Telegraf" panose="020B0604020202020204" charset="0"/>
      <p:regular r:id="rId10"/>
    </p:embeddedFont>
    <p:embeddedFont>
      <p:font typeface="Telegraf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428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7.svg"/><Relationship Id="rId4" Type="http://schemas.openxmlformats.org/officeDocument/2006/relationships/image" Target="../media/image3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611864"/>
            <a:ext cx="2704510" cy="416836"/>
            <a:chOff x="0" y="0"/>
            <a:chExt cx="712299" cy="1097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2299" cy="109784"/>
            </a:xfrm>
            <a:custGeom>
              <a:avLst/>
              <a:gdLst/>
              <a:ahLst/>
              <a:cxnLst/>
              <a:rect l="l" t="t" r="r" b="b"/>
              <a:pathLst>
                <a:path w="712299" h="109784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333495" y="720860"/>
            <a:ext cx="181129" cy="198844"/>
          </a:xfrm>
          <a:custGeom>
            <a:avLst/>
            <a:gdLst/>
            <a:ahLst/>
            <a:cxnLst/>
            <a:rect l="l" t="t" r="r" b="b"/>
            <a:pathLst>
              <a:path w="181129" h="198844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558984" y="611864"/>
            <a:ext cx="1179483" cy="416836"/>
            <a:chOff x="0" y="0"/>
            <a:chExt cx="310646" cy="1097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0646" cy="109784"/>
            </a:xfrm>
            <a:custGeom>
              <a:avLst/>
              <a:gdLst/>
              <a:ahLst/>
              <a:cxnLst/>
              <a:rect l="l" t="t" r="r" b="b"/>
              <a:pathLst>
                <a:path w="310646" h="109784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842464" y="611864"/>
            <a:ext cx="416836" cy="41683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954260" y="755908"/>
            <a:ext cx="193244" cy="128749"/>
          </a:xfrm>
          <a:custGeom>
            <a:avLst/>
            <a:gdLst/>
            <a:ahLst/>
            <a:cxnLst/>
            <a:rect l="l" t="t" r="r" b="b"/>
            <a:pathLst>
              <a:path w="193244" h="128749">
                <a:moveTo>
                  <a:pt x="0" y="0"/>
                </a:moveTo>
                <a:lnTo>
                  <a:pt x="193244" y="0"/>
                </a:lnTo>
                <a:lnTo>
                  <a:pt x="193244" y="128749"/>
                </a:lnTo>
                <a:lnTo>
                  <a:pt x="0" y="128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028700" y="5846590"/>
            <a:ext cx="5849736" cy="3406655"/>
            <a:chOff x="0" y="0"/>
            <a:chExt cx="3341946" cy="19462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341946" cy="1946218"/>
            </a:xfrm>
            <a:custGeom>
              <a:avLst/>
              <a:gdLst/>
              <a:ahLst/>
              <a:cxnLst/>
              <a:rect l="l" t="t" r="r" b="b"/>
              <a:pathLst>
                <a:path w="3341946" h="1946218">
                  <a:moveTo>
                    <a:pt x="3103821" y="0"/>
                  </a:moveTo>
                  <a:lnTo>
                    <a:pt x="3341946" y="238125"/>
                  </a:lnTo>
                  <a:lnTo>
                    <a:pt x="3341946" y="1708093"/>
                  </a:lnTo>
                  <a:lnTo>
                    <a:pt x="3103821" y="1946218"/>
                  </a:lnTo>
                  <a:lnTo>
                    <a:pt x="238125" y="1946218"/>
                  </a:lnTo>
                  <a:lnTo>
                    <a:pt x="0" y="1708093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103821" y="0"/>
                  </a:lnTo>
                  <a:close/>
                </a:path>
              </a:pathLst>
            </a:custGeom>
            <a:blipFill>
              <a:blip r:embed="rId7"/>
              <a:stretch>
                <a:fillRect l="-12581" t="-99530" r="-61825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028700" y="2444989"/>
            <a:ext cx="5849736" cy="3406655"/>
            <a:chOff x="0" y="0"/>
            <a:chExt cx="3341946" cy="19462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341946" cy="1946218"/>
            </a:xfrm>
            <a:custGeom>
              <a:avLst/>
              <a:gdLst/>
              <a:ahLst/>
              <a:cxnLst/>
              <a:rect l="l" t="t" r="r" b="b"/>
              <a:pathLst>
                <a:path w="3341946" h="1946218">
                  <a:moveTo>
                    <a:pt x="3103821" y="0"/>
                  </a:moveTo>
                  <a:lnTo>
                    <a:pt x="3341946" y="238125"/>
                  </a:lnTo>
                  <a:lnTo>
                    <a:pt x="3341946" y="1708093"/>
                  </a:lnTo>
                  <a:lnTo>
                    <a:pt x="3103821" y="1946218"/>
                  </a:lnTo>
                  <a:lnTo>
                    <a:pt x="238125" y="1946218"/>
                  </a:lnTo>
                  <a:lnTo>
                    <a:pt x="0" y="1708093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103821" y="0"/>
                  </a:lnTo>
                  <a:close/>
                </a:path>
              </a:pathLst>
            </a:custGeom>
            <a:blipFill>
              <a:blip r:embed="rId7"/>
              <a:stretch>
                <a:fillRect l="-12396" r="-62689" b="-100307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3081776" y="4979853"/>
            <a:ext cx="1743584" cy="174358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F0FF">
                <a:alpha val="35686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59559" y="5157636"/>
            <a:ext cx="1388017" cy="138801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0829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3638042" y="5536119"/>
            <a:ext cx="631052" cy="631052"/>
          </a:xfrm>
          <a:custGeom>
            <a:avLst/>
            <a:gdLst/>
            <a:ahLst/>
            <a:cxnLst/>
            <a:rect l="l" t="t" r="r" b="b"/>
            <a:pathLst>
              <a:path w="631052" h="631052">
                <a:moveTo>
                  <a:pt x="0" y="0"/>
                </a:moveTo>
                <a:lnTo>
                  <a:pt x="631052" y="0"/>
                </a:lnTo>
                <a:lnTo>
                  <a:pt x="631052" y="631052"/>
                </a:lnTo>
                <a:lnTo>
                  <a:pt x="0" y="631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7967106" y="4579192"/>
            <a:ext cx="9292194" cy="4679108"/>
            <a:chOff x="0" y="0"/>
            <a:chExt cx="3318079" cy="167082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318079" cy="1670827"/>
            </a:xfrm>
            <a:custGeom>
              <a:avLst/>
              <a:gdLst/>
              <a:ahLst/>
              <a:cxnLst/>
              <a:rect l="l" t="t" r="r" b="b"/>
              <a:pathLst>
                <a:path w="3318079" h="1670827">
                  <a:moveTo>
                    <a:pt x="3158059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510807"/>
                  </a:lnTo>
                  <a:lnTo>
                    <a:pt x="160020" y="1670827"/>
                  </a:lnTo>
                  <a:lnTo>
                    <a:pt x="3158059" y="1670827"/>
                  </a:lnTo>
                  <a:lnTo>
                    <a:pt x="3318079" y="1510807"/>
                  </a:lnTo>
                  <a:lnTo>
                    <a:pt x="3318079" y="160020"/>
                  </a:lnTo>
                  <a:lnTo>
                    <a:pt x="315805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63500" y="6350"/>
              <a:ext cx="3191079" cy="1600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 spc="-56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COURSE- INTRODUCTION TO PROBLEM SOLVING AND PROGRAMMING IN PYTHON SUBMITTED BY - MAHI UDASI REGISTRATION NUMBER - 25BCE10756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878436" y="1453587"/>
            <a:ext cx="11409564" cy="28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66"/>
              </a:lnSpc>
            </a:pPr>
            <a:r>
              <a:rPr lang="en-US" sz="8769" dirty="0">
                <a:solidFill>
                  <a:srgbClr val="DEF0FF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Introduction to</a:t>
            </a:r>
          </a:p>
          <a:p>
            <a:pPr algn="l">
              <a:lnSpc>
                <a:spcPts val="7366"/>
              </a:lnSpc>
            </a:pPr>
            <a:r>
              <a:rPr lang="en-US" sz="8769" dirty="0">
                <a:solidFill>
                  <a:srgbClr val="DEF0FF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         fuel cost</a:t>
            </a:r>
          </a:p>
          <a:p>
            <a:pPr algn="l">
              <a:lnSpc>
                <a:spcPts val="7366"/>
              </a:lnSpc>
            </a:pPr>
            <a:r>
              <a:rPr lang="en-US" sz="8769" dirty="0">
                <a:solidFill>
                  <a:srgbClr val="DEF0FF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           estimator    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742113" y="657054"/>
            <a:ext cx="813226" cy="26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Contact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878436" y="657054"/>
            <a:ext cx="751945" cy="26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spc="-56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967106" y="657054"/>
            <a:ext cx="928073" cy="26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486033" y="657054"/>
            <a:ext cx="923532" cy="26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231904" y="657054"/>
            <a:ext cx="917404" cy="26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916019" y="4455367"/>
            <a:ext cx="9394368" cy="354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1"/>
              </a:lnSpc>
              <a:spcBef>
                <a:spcPct val="0"/>
              </a:spcBef>
            </a:pPr>
            <a:r>
              <a:rPr lang="en-US" sz="4015" spc="-16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COURSE- INTRODUCTION TO PROBLEM SOLVING AND PROGRAMMING IN PYTHON</a:t>
            </a:r>
          </a:p>
          <a:p>
            <a:pPr algn="ctr">
              <a:lnSpc>
                <a:spcPts val="5621"/>
              </a:lnSpc>
              <a:spcBef>
                <a:spcPct val="0"/>
              </a:spcBef>
            </a:pPr>
            <a:r>
              <a:rPr lang="en-US" sz="4015" spc="-16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SUBMITTED BY - Adwita Shrivastava REGISTRATION NUMBER - 25BCE10550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611864"/>
            <a:ext cx="2704510" cy="416836"/>
            <a:chOff x="0" y="0"/>
            <a:chExt cx="712299" cy="1097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2299" cy="109784"/>
            </a:xfrm>
            <a:custGeom>
              <a:avLst/>
              <a:gdLst/>
              <a:ahLst/>
              <a:cxnLst/>
              <a:rect l="l" t="t" r="r" b="b"/>
              <a:pathLst>
                <a:path w="712299" h="109784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333495" y="720860"/>
            <a:ext cx="181129" cy="198844"/>
          </a:xfrm>
          <a:custGeom>
            <a:avLst/>
            <a:gdLst/>
            <a:ahLst/>
            <a:cxnLst/>
            <a:rect l="l" t="t" r="r" b="b"/>
            <a:pathLst>
              <a:path w="181129" h="198844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558984" y="611864"/>
            <a:ext cx="1179483" cy="416836"/>
            <a:chOff x="0" y="0"/>
            <a:chExt cx="310646" cy="1097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0646" cy="109784"/>
            </a:xfrm>
            <a:custGeom>
              <a:avLst/>
              <a:gdLst/>
              <a:ahLst/>
              <a:cxnLst/>
              <a:rect l="l" t="t" r="r" b="b"/>
              <a:pathLst>
                <a:path w="310646" h="109784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842464" y="611864"/>
            <a:ext cx="416836" cy="41683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954260" y="755908"/>
            <a:ext cx="193244" cy="128749"/>
          </a:xfrm>
          <a:custGeom>
            <a:avLst/>
            <a:gdLst/>
            <a:ahLst/>
            <a:cxnLst/>
            <a:rect l="l" t="t" r="r" b="b"/>
            <a:pathLst>
              <a:path w="193244" h="128749">
                <a:moveTo>
                  <a:pt x="0" y="0"/>
                </a:moveTo>
                <a:lnTo>
                  <a:pt x="193244" y="0"/>
                </a:lnTo>
                <a:lnTo>
                  <a:pt x="193244" y="128749"/>
                </a:lnTo>
                <a:lnTo>
                  <a:pt x="0" y="128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424060" y="8155123"/>
            <a:ext cx="835127" cy="835127"/>
          </a:xfrm>
          <a:custGeom>
            <a:avLst/>
            <a:gdLst/>
            <a:ahLst/>
            <a:cxnLst/>
            <a:rect l="l" t="t" r="r" b="b"/>
            <a:pathLst>
              <a:path w="835127" h="835127">
                <a:moveTo>
                  <a:pt x="0" y="0"/>
                </a:moveTo>
                <a:lnTo>
                  <a:pt x="835127" y="0"/>
                </a:lnTo>
                <a:lnTo>
                  <a:pt x="835127" y="835128"/>
                </a:lnTo>
                <a:lnTo>
                  <a:pt x="0" y="8351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8441766" y="2492153"/>
            <a:ext cx="1580276" cy="158027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F0FF">
                <a:alpha val="35686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602898" y="2653284"/>
            <a:ext cx="1258013" cy="125801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082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441766" y="5085089"/>
            <a:ext cx="1580276" cy="158027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F0FF">
                <a:alpha val="35686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602898" y="5246220"/>
            <a:ext cx="1258013" cy="125801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0829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441766" y="7678024"/>
            <a:ext cx="1580276" cy="1580276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F0FF">
                <a:alpha val="35686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602898" y="7839156"/>
            <a:ext cx="1258013" cy="1258013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0829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334319" y="2132386"/>
            <a:ext cx="5849736" cy="1238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6"/>
              </a:lnSpc>
            </a:pPr>
            <a:r>
              <a:rPr lang="en-US" sz="5531">
                <a:solidFill>
                  <a:srgbClr val="DEF0FF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problem definition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742113" y="657054"/>
            <a:ext cx="813226" cy="26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Contact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878436" y="657054"/>
            <a:ext cx="751945" cy="26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spc="-56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967106" y="657054"/>
            <a:ext cx="928073" cy="26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486033" y="657054"/>
            <a:ext cx="923532" cy="26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231904" y="657054"/>
            <a:ext cx="917404" cy="26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486033" y="3206091"/>
            <a:ext cx="6827893" cy="252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-91" dirty="0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Transportation costs are increasing, and many people need a simple way to estimate how much fuel and money a trip will require.</a:t>
            </a:r>
          </a:p>
          <a:p>
            <a:pPr algn="l">
              <a:lnSpc>
                <a:spcPts val="1960"/>
              </a:lnSpc>
            </a:pPr>
            <a:endParaRPr lang="en-US" sz="2299" spc="-91" dirty="0">
              <a:solidFill>
                <a:srgbClr val="DEF0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1960"/>
              </a:lnSpc>
            </a:pPr>
            <a:endParaRPr lang="en-US" sz="2299" spc="-91" dirty="0">
              <a:solidFill>
                <a:srgbClr val="DEF0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1960"/>
              </a:lnSpc>
            </a:pPr>
            <a:endParaRPr lang="en-US" sz="2299" spc="-91" dirty="0">
              <a:solidFill>
                <a:srgbClr val="DEF0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1960"/>
              </a:lnSpc>
            </a:pPr>
            <a:endParaRPr lang="en-US" sz="2299" spc="-91" dirty="0">
              <a:solidFill>
                <a:srgbClr val="DEF0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1960"/>
              </a:lnSpc>
              <a:spcBef>
                <a:spcPct val="0"/>
              </a:spcBef>
            </a:pPr>
            <a:endParaRPr lang="en-US" sz="2299" spc="-91" dirty="0">
              <a:solidFill>
                <a:srgbClr val="DEF0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0431407" y="8333353"/>
            <a:ext cx="6827893" cy="1336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-9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A Fuel Cost Estimator App helps users easily calculate the total fuel required and the expected cost for any journey.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431407" y="7852648"/>
            <a:ext cx="6827893" cy="434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 spc="-95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Deep Learning (DL)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022042" y="5410406"/>
            <a:ext cx="8140005" cy="853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spc="-9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Manually calculating distance, mileage, fuel needed, and cost can be time-consuming and error-prone.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611864"/>
            <a:ext cx="2704510" cy="416836"/>
            <a:chOff x="0" y="0"/>
            <a:chExt cx="712299" cy="1097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2299" cy="109784"/>
            </a:xfrm>
            <a:custGeom>
              <a:avLst/>
              <a:gdLst/>
              <a:ahLst/>
              <a:cxnLst/>
              <a:rect l="l" t="t" r="r" b="b"/>
              <a:pathLst>
                <a:path w="712299" h="109784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333495" y="720860"/>
            <a:ext cx="181129" cy="198844"/>
          </a:xfrm>
          <a:custGeom>
            <a:avLst/>
            <a:gdLst/>
            <a:ahLst/>
            <a:cxnLst/>
            <a:rect l="l" t="t" r="r" b="b"/>
            <a:pathLst>
              <a:path w="181129" h="198844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558984" y="611864"/>
            <a:ext cx="1179483" cy="416836"/>
            <a:chOff x="0" y="0"/>
            <a:chExt cx="310646" cy="1097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0646" cy="109784"/>
            </a:xfrm>
            <a:custGeom>
              <a:avLst/>
              <a:gdLst/>
              <a:ahLst/>
              <a:cxnLst/>
              <a:rect l="l" t="t" r="r" b="b"/>
              <a:pathLst>
                <a:path w="310646" h="109784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842464" y="611864"/>
            <a:ext cx="416836" cy="41683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954260" y="755908"/>
            <a:ext cx="193244" cy="128749"/>
          </a:xfrm>
          <a:custGeom>
            <a:avLst/>
            <a:gdLst/>
            <a:ahLst/>
            <a:cxnLst/>
            <a:rect l="l" t="t" r="r" b="b"/>
            <a:pathLst>
              <a:path w="193244" h="128749">
                <a:moveTo>
                  <a:pt x="0" y="0"/>
                </a:moveTo>
                <a:lnTo>
                  <a:pt x="193244" y="0"/>
                </a:lnTo>
                <a:lnTo>
                  <a:pt x="193244" y="128749"/>
                </a:lnTo>
                <a:lnTo>
                  <a:pt x="0" y="128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028700" y="2342115"/>
            <a:ext cx="7402442" cy="6916185"/>
            <a:chOff x="0" y="0"/>
            <a:chExt cx="2643282" cy="246964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43282" cy="2469648"/>
            </a:xfrm>
            <a:custGeom>
              <a:avLst/>
              <a:gdLst/>
              <a:ahLst/>
              <a:cxnLst/>
              <a:rect l="l" t="t" r="r" b="b"/>
              <a:pathLst>
                <a:path w="2643282" h="2469648">
                  <a:moveTo>
                    <a:pt x="248326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309628"/>
                  </a:lnTo>
                  <a:lnTo>
                    <a:pt x="160020" y="2469648"/>
                  </a:lnTo>
                  <a:lnTo>
                    <a:pt x="2483262" y="2469648"/>
                  </a:lnTo>
                  <a:lnTo>
                    <a:pt x="2643282" y="2309628"/>
                  </a:lnTo>
                  <a:lnTo>
                    <a:pt x="2643282" y="160020"/>
                  </a:lnTo>
                  <a:lnTo>
                    <a:pt x="248326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63500" y="6350"/>
              <a:ext cx="2516282" cy="2399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82508" y="3031257"/>
            <a:ext cx="5894827" cy="5537900"/>
            <a:chOff x="0" y="0"/>
            <a:chExt cx="3367707" cy="31637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367707" cy="3163795"/>
            </a:xfrm>
            <a:custGeom>
              <a:avLst/>
              <a:gdLst/>
              <a:ahLst/>
              <a:cxnLst/>
              <a:rect l="l" t="t" r="r" b="b"/>
              <a:pathLst>
                <a:path w="3367707" h="3163795">
                  <a:moveTo>
                    <a:pt x="3129582" y="0"/>
                  </a:moveTo>
                  <a:lnTo>
                    <a:pt x="3367707" y="238125"/>
                  </a:lnTo>
                  <a:lnTo>
                    <a:pt x="3367707" y="2925670"/>
                  </a:lnTo>
                  <a:lnTo>
                    <a:pt x="3129582" y="3163795"/>
                  </a:lnTo>
                  <a:lnTo>
                    <a:pt x="238125" y="3163795"/>
                  </a:lnTo>
                  <a:lnTo>
                    <a:pt x="0" y="292567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129582" y="0"/>
                  </a:lnTo>
                  <a:close/>
                </a:path>
              </a:pathLst>
            </a:custGeom>
            <a:blipFill>
              <a:blip r:embed="rId7"/>
              <a:stretch>
                <a:fillRect l="-33506" r="-33506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16550034" y="2342115"/>
            <a:ext cx="709266" cy="709266"/>
          </a:xfrm>
          <a:custGeom>
            <a:avLst/>
            <a:gdLst/>
            <a:ahLst/>
            <a:cxnLst/>
            <a:rect l="l" t="t" r="r" b="b"/>
            <a:pathLst>
              <a:path w="709266" h="709266">
                <a:moveTo>
                  <a:pt x="0" y="0"/>
                </a:moveTo>
                <a:lnTo>
                  <a:pt x="709266" y="0"/>
                </a:lnTo>
                <a:lnTo>
                  <a:pt x="709266" y="709266"/>
                </a:lnTo>
                <a:lnTo>
                  <a:pt x="0" y="7092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9144000" y="5143500"/>
            <a:ext cx="8115300" cy="4114800"/>
            <a:chOff x="0" y="0"/>
            <a:chExt cx="2897831" cy="146932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897831" cy="1469323"/>
            </a:xfrm>
            <a:custGeom>
              <a:avLst/>
              <a:gdLst/>
              <a:ahLst/>
              <a:cxnLst/>
              <a:rect l="l" t="t" r="r" b="b"/>
              <a:pathLst>
                <a:path w="2897831" h="1469323">
                  <a:moveTo>
                    <a:pt x="273781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309303"/>
                  </a:lnTo>
                  <a:lnTo>
                    <a:pt x="160020" y="1469323"/>
                  </a:lnTo>
                  <a:lnTo>
                    <a:pt x="2737811" y="1469323"/>
                  </a:lnTo>
                  <a:lnTo>
                    <a:pt x="2897831" y="1309303"/>
                  </a:lnTo>
                  <a:lnTo>
                    <a:pt x="2897831" y="160020"/>
                  </a:lnTo>
                  <a:lnTo>
                    <a:pt x="273781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63500" y="6350"/>
              <a:ext cx="2770831" cy="139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5742113" y="657054"/>
            <a:ext cx="813226" cy="26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Contact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78436" y="657054"/>
            <a:ext cx="751945" cy="26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spc="-56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967106" y="657054"/>
            <a:ext cx="928073" cy="26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486033" y="657054"/>
            <a:ext cx="923532" cy="26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31904" y="657054"/>
            <a:ext cx="917404" cy="26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115300" y="1639788"/>
            <a:ext cx="10172700" cy="1953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 spc="-223">
                <a:solidFill>
                  <a:srgbClr val="FFFFFF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Objectives of the Project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131504" y="3703955"/>
            <a:ext cx="6017221" cy="555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9"/>
              </a:lnSpc>
              <a:spcBef>
                <a:spcPct val="0"/>
              </a:spcBef>
            </a:pPr>
            <a:r>
              <a:rPr lang="en-US" sz="2842" spc="-11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The project aims to:</a:t>
            </a:r>
          </a:p>
          <a:p>
            <a:pPr algn="ctr">
              <a:lnSpc>
                <a:spcPts val="3979"/>
              </a:lnSpc>
              <a:spcBef>
                <a:spcPct val="0"/>
              </a:spcBef>
            </a:pPr>
            <a:endParaRPr lang="en-US" sz="2842" spc="-113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979"/>
              </a:lnSpc>
              <a:spcBef>
                <a:spcPct val="0"/>
              </a:spcBef>
            </a:pPr>
            <a:r>
              <a:rPr lang="en-US" sz="2842" spc="-11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Estimate fuel required for a trip</a:t>
            </a:r>
          </a:p>
          <a:p>
            <a:pPr algn="ctr">
              <a:lnSpc>
                <a:spcPts val="3979"/>
              </a:lnSpc>
              <a:spcBef>
                <a:spcPct val="0"/>
              </a:spcBef>
            </a:pPr>
            <a:endParaRPr lang="en-US" sz="2842" spc="-113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979"/>
              </a:lnSpc>
              <a:spcBef>
                <a:spcPct val="0"/>
              </a:spcBef>
            </a:pPr>
            <a:r>
              <a:rPr lang="en-US" sz="2842" spc="-11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Estimate cost based on fuel price</a:t>
            </a:r>
          </a:p>
          <a:p>
            <a:pPr algn="ctr">
              <a:lnSpc>
                <a:spcPts val="3979"/>
              </a:lnSpc>
              <a:spcBef>
                <a:spcPct val="0"/>
              </a:spcBef>
            </a:pPr>
            <a:endParaRPr lang="en-US" sz="2842" spc="-113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979"/>
              </a:lnSpc>
              <a:spcBef>
                <a:spcPct val="0"/>
              </a:spcBef>
            </a:pPr>
            <a:r>
              <a:rPr lang="en-US" sz="2842" spc="-11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Help users plan trips more efficiently</a:t>
            </a:r>
          </a:p>
          <a:p>
            <a:pPr algn="ctr">
              <a:lnSpc>
                <a:spcPts val="3979"/>
              </a:lnSpc>
              <a:spcBef>
                <a:spcPct val="0"/>
              </a:spcBef>
            </a:pPr>
            <a:endParaRPr lang="en-US" sz="2842" spc="-113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979"/>
              </a:lnSpc>
              <a:spcBef>
                <a:spcPct val="0"/>
              </a:spcBef>
            </a:pPr>
            <a:r>
              <a:rPr lang="en-US" sz="2842" spc="-11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Provide quick and accurate calculations</a:t>
            </a:r>
          </a:p>
          <a:p>
            <a:pPr algn="ctr">
              <a:lnSpc>
                <a:spcPts val="3979"/>
              </a:lnSpc>
              <a:spcBef>
                <a:spcPct val="0"/>
              </a:spcBef>
            </a:pPr>
            <a:endParaRPr lang="en-US" sz="2842" spc="-113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979"/>
              </a:lnSpc>
              <a:spcBef>
                <a:spcPct val="0"/>
              </a:spcBef>
            </a:pPr>
            <a:r>
              <a:rPr lang="en-US" sz="2842" spc="-11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Improve budgeting for travel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611864"/>
            <a:ext cx="2704510" cy="416836"/>
            <a:chOff x="0" y="0"/>
            <a:chExt cx="712299" cy="1097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2299" cy="109784"/>
            </a:xfrm>
            <a:custGeom>
              <a:avLst/>
              <a:gdLst/>
              <a:ahLst/>
              <a:cxnLst/>
              <a:rect l="l" t="t" r="r" b="b"/>
              <a:pathLst>
                <a:path w="712299" h="109784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333495" y="720860"/>
            <a:ext cx="181129" cy="198844"/>
          </a:xfrm>
          <a:custGeom>
            <a:avLst/>
            <a:gdLst/>
            <a:ahLst/>
            <a:cxnLst/>
            <a:rect l="l" t="t" r="r" b="b"/>
            <a:pathLst>
              <a:path w="181129" h="198844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558984" y="611864"/>
            <a:ext cx="1179483" cy="416836"/>
            <a:chOff x="0" y="0"/>
            <a:chExt cx="310646" cy="1097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0646" cy="109784"/>
            </a:xfrm>
            <a:custGeom>
              <a:avLst/>
              <a:gdLst/>
              <a:ahLst/>
              <a:cxnLst/>
              <a:rect l="l" t="t" r="r" b="b"/>
              <a:pathLst>
                <a:path w="310646" h="109784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842464" y="611864"/>
            <a:ext cx="416836" cy="41683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954260" y="755908"/>
            <a:ext cx="193244" cy="128749"/>
          </a:xfrm>
          <a:custGeom>
            <a:avLst/>
            <a:gdLst/>
            <a:ahLst/>
            <a:cxnLst/>
            <a:rect l="l" t="t" r="r" b="b"/>
            <a:pathLst>
              <a:path w="193244" h="128749">
                <a:moveTo>
                  <a:pt x="0" y="0"/>
                </a:moveTo>
                <a:lnTo>
                  <a:pt x="193244" y="0"/>
                </a:lnTo>
                <a:lnTo>
                  <a:pt x="193244" y="128749"/>
                </a:lnTo>
                <a:lnTo>
                  <a:pt x="0" y="128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763000" y="2556549"/>
            <a:ext cx="8496300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78"/>
              </a:lnSpc>
            </a:pPr>
            <a:r>
              <a:rPr lang="en-US" sz="6045" dirty="0">
                <a:solidFill>
                  <a:srgbClr val="DEF0FF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Requirements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742113" y="657054"/>
            <a:ext cx="813226" cy="26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Contact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78436" y="657054"/>
            <a:ext cx="751945" cy="26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spc="-56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67106" y="657054"/>
            <a:ext cx="928073" cy="26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86033" y="657054"/>
            <a:ext cx="923532" cy="26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31904" y="657054"/>
            <a:ext cx="917404" cy="26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1237" y="418368"/>
            <a:ext cx="17030264" cy="8429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17"/>
              </a:lnSpc>
              <a:spcBef>
                <a:spcPct val="0"/>
              </a:spcBef>
            </a:pPr>
            <a:endParaRPr dirty="0"/>
          </a:p>
          <a:p>
            <a:pPr algn="l">
              <a:lnSpc>
                <a:spcPts val="4417"/>
              </a:lnSpc>
              <a:spcBef>
                <a:spcPct val="0"/>
              </a:spcBef>
            </a:pPr>
            <a:r>
              <a:rPr lang="en-US" sz="3155" b="1" spc="-126" dirty="0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✔ Functional Requirements</a:t>
            </a:r>
          </a:p>
          <a:p>
            <a:pPr algn="l">
              <a:lnSpc>
                <a:spcPts val="4417"/>
              </a:lnSpc>
              <a:spcBef>
                <a:spcPct val="0"/>
              </a:spcBef>
            </a:pPr>
            <a:endParaRPr lang="en-US" sz="3155" b="1" spc="-126" dirty="0">
              <a:solidFill>
                <a:srgbClr val="DEF0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l">
              <a:lnSpc>
                <a:spcPts val="4417"/>
              </a:lnSpc>
              <a:spcBef>
                <a:spcPct val="0"/>
              </a:spcBef>
            </a:pPr>
            <a:r>
              <a:rPr lang="en-US" sz="3155" b="1" spc="-126" dirty="0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Take distance (km) from user</a:t>
            </a:r>
          </a:p>
          <a:p>
            <a:pPr algn="l">
              <a:lnSpc>
                <a:spcPts val="4417"/>
              </a:lnSpc>
              <a:spcBef>
                <a:spcPct val="0"/>
              </a:spcBef>
            </a:pPr>
            <a:endParaRPr lang="en-US" sz="3155" b="1" spc="-126" dirty="0">
              <a:solidFill>
                <a:srgbClr val="DEF0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l">
              <a:lnSpc>
                <a:spcPts val="4417"/>
              </a:lnSpc>
              <a:spcBef>
                <a:spcPct val="0"/>
              </a:spcBef>
            </a:pPr>
            <a:r>
              <a:rPr lang="en-US" sz="3155" b="1" spc="-126" dirty="0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Take vehicle mileage (km per </a:t>
            </a:r>
            <a:r>
              <a:rPr lang="en-US" sz="3155" b="1" spc="-126" dirty="0" err="1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litre</a:t>
            </a:r>
            <a:r>
              <a:rPr lang="en-US" sz="3155" b="1" spc="-126" dirty="0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)</a:t>
            </a:r>
          </a:p>
          <a:p>
            <a:pPr algn="l">
              <a:lnSpc>
                <a:spcPts val="4417"/>
              </a:lnSpc>
              <a:spcBef>
                <a:spcPct val="0"/>
              </a:spcBef>
            </a:pPr>
            <a:endParaRPr lang="en-US" sz="3155" b="1" spc="-126" dirty="0">
              <a:solidFill>
                <a:srgbClr val="DEF0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l">
              <a:lnSpc>
                <a:spcPts val="4417"/>
              </a:lnSpc>
              <a:spcBef>
                <a:spcPct val="0"/>
              </a:spcBef>
            </a:pPr>
            <a:r>
              <a:rPr lang="en-US" sz="3155" b="1" spc="-126" dirty="0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Take fuel price per </a:t>
            </a:r>
            <a:r>
              <a:rPr lang="en-US" sz="3155" b="1" spc="-126" dirty="0" err="1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litre</a:t>
            </a:r>
            <a:endParaRPr lang="en-US" sz="3155" b="1" spc="-126" dirty="0">
              <a:solidFill>
                <a:srgbClr val="DEF0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l">
              <a:lnSpc>
                <a:spcPts val="4417"/>
              </a:lnSpc>
              <a:spcBef>
                <a:spcPct val="0"/>
              </a:spcBef>
            </a:pPr>
            <a:endParaRPr lang="en-US" sz="3155" b="1" spc="-126" dirty="0">
              <a:solidFill>
                <a:srgbClr val="DEF0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l">
              <a:lnSpc>
                <a:spcPts val="4417"/>
              </a:lnSpc>
              <a:spcBef>
                <a:spcPct val="0"/>
              </a:spcBef>
            </a:pPr>
            <a:r>
              <a:rPr lang="en-US" sz="3155" b="1" spc="-126" dirty="0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Calculate </a:t>
            </a:r>
            <a:r>
              <a:rPr lang="en-US" sz="3155" b="1" spc="-126" dirty="0" err="1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litres</a:t>
            </a:r>
            <a:r>
              <a:rPr lang="en-US" sz="3155" b="1" spc="-126" dirty="0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of fuel needed</a:t>
            </a:r>
          </a:p>
          <a:p>
            <a:pPr algn="l">
              <a:lnSpc>
                <a:spcPts val="4417"/>
              </a:lnSpc>
              <a:spcBef>
                <a:spcPct val="0"/>
              </a:spcBef>
            </a:pPr>
            <a:endParaRPr lang="en-US" sz="3155" b="1" spc="-126" dirty="0">
              <a:solidFill>
                <a:srgbClr val="DEF0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l">
              <a:lnSpc>
                <a:spcPts val="4417"/>
              </a:lnSpc>
              <a:spcBef>
                <a:spcPct val="0"/>
              </a:spcBef>
            </a:pPr>
            <a:r>
              <a:rPr lang="en-US" sz="3155" b="1" spc="-126" dirty="0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Calculate total trip cost</a:t>
            </a:r>
          </a:p>
          <a:p>
            <a:pPr algn="l">
              <a:lnSpc>
                <a:spcPts val="4417"/>
              </a:lnSpc>
              <a:spcBef>
                <a:spcPct val="0"/>
              </a:spcBef>
            </a:pPr>
            <a:endParaRPr lang="en-US" sz="3155" b="1" spc="-126" dirty="0">
              <a:solidFill>
                <a:srgbClr val="DEF0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l">
              <a:lnSpc>
                <a:spcPts val="4417"/>
              </a:lnSpc>
              <a:spcBef>
                <a:spcPct val="0"/>
              </a:spcBef>
            </a:pPr>
            <a:r>
              <a:rPr lang="en-US" sz="3155" b="1" spc="-126" dirty="0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Display final result</a:t>
            </a:r>
          </a:p>
          <a:p>
            <a:pPr algn="l">
              <a:lnSpc>
                <a:spcPts val="4417"/>
              </a:lnSpc>
              <a:spcBef>
                <a:spcPct val="0"/>
              </a:spcBef>
            </a:pPr>
            <a:endParaRPr lang="en-US" sz="3155" b="1" spc="-126" dirty="0">
              <a:solidFill>
                <a:srgbClr val="DEF0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6513466" y="3824766"/>
            <a:ext cx="634038" cy="634038"/>
          </a:xfrm>
          <a:custGeom>
            <a:avLst/>
            <a:gdLst/>
            <a:ahLst/>
            <a:cxnLst/>
            <a:rect l="l" t="t" r="r" b="b"/>
            <a:pathLst>
              <a:path w="634038" h="634038">
                <a:moveTo>
                  <a:pt x="0" y="0"/>
                </a:moveTo>
                <a:lnTo>
                  <a:pt x="634038" y="0"/>
                </a:lnTo>
                <a:lnTo>
                  <a:pt x="634038" y="634039"/>
                </a:lnTo>
                <a:lnTo>
                  <a:pt x="0" y="6340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611864"/>
            <a:ext cx="2704510" cy="416836"/>
            <a:chOff x="0" y="0"/>
            <a:chExt cx="712299" cy="1097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2299" cy="109784"/>
            </a:xfrm>
            <a:custGeom>
              <a:avLst/>
              <a:gdLst/>
              <a:ahLst/>
              <a:cxnLst/>
              <a:rect l="l" t="t" r="r" b="b"/>
              <a:pathLst>
                <a:path w="712299" h="109784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333495" y="720860"/>
            <a:ext cx="181129" cy="198844"/>
          </a:xfrm>
          <a:custGeom>
            <a:avLst/>
            <a:gdLst/>
            <a:ahLst/>
            <a:cxnLst/>
            <a:rect l="l" t="t" r="r" b="b"/>
            <a:pathLst>
              <a:path w="181129" h="198844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558984" y="611864"/>
            <a:ext cx="1179483" cy="416836"/>
            <a:chOff x="0" y="0"/>
            <a:chExt cx="310646" cy="1097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0646" cy="109784"/>
            </a:xfrm>
            <a:custGeom>
              <a:avLst/>
              <a:gdLst/>
              <a:ahLst/>
              <a:cxnLst/>
              <a:rect l="l" t="t" r="r" b="b"/>
              <a:pathLst>
                <a:path w="310646" h="109784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842464" y="611864"/>
            <a:ext cx="416836" cy="41683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954260" y="755908"/>
            <a:ext cx="193244" cy="128749"/>
          </a:xfrm>
          <a:custGeom>
            <a:avLst/>
            <a:gdLst/>
            <a:ahLst/>
            <a:cxnLst/>
            <a:rect l="l" t="t" r="r" b="b"/>
            <a:pathLst>
              <a:path w="193244" h="128749">
                <a:moveTo>
                  <a:pt x="0" y="0"/>
                </a:moveTo>
                <a:lnTo>
                  <a:pt x="193244" y="0"/>
                </a:lnTo>
                <a:lnTo>
                  <a:pt x="193244" y="128749"/>
                </a:lnTo>
                <a:lnTo>
                  <a:pt x="0" y="128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-503472" y="2538116"/>
            <a:ext cx="6877137" cy="4714531"/>
            <a:chOff x="0" y="0"/>
            <a:chExt cx="2455705" cy="16834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55705" cy="1683476"/>
            </a:xfrm>
            <a:custGeom>
              <a:avLst/>
              <a:gdLst/>
              <a:ahLst/>
              <a:cxnLst/>
              <a:rect l="l" t="t" r="r" b="b"/>
              <a:pathLst>
                <a:path w="2455705" h="1683476">
                  <a:moveTo>
                    <a:pt x="2295685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523456"/>
                  </a:lnTo>
                  <a:lnTo>
                    <a:pt x="160020" y="1683476"/>
                  </a:lnTo>
                  <a:lnTo>
                    <a:pt x="2295685" y="1683476"/>
                  </a:lnTo>
                  <a:lnTo>
                    <a:pt x="2455705" y="1523456"/>
                  </a:lnTo>
                  <a:lnTo>
                    <a:pt x="2455705" y="160020"/>
                  </a:lnTo>
                  <a:lnTo>
                    <a:pt x="229568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63500" y="6350"/>
              <a:ext cx="2328705" cy="1613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914335" y="2538116"/>
            <a:ext cx="6877137" cy="4714531"/>
            <a:chOff x="0" y="0"/>
            <a:chExt cx="2455705" cy="168347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55705" cy="1683476"/>
            </a:xfrm>
            <a:custGeom>
              <a:avLst/>
              <a:gdLst/>
              <a:ahLst/>
              <a:cxnLst/>
              <a:rect l="l" t="t" r="r" b="b"/>
              <a:pathLst>
                <a:path w="2455705" h="1683476">
                  <a:moveTo>
                    <a:pt x="2295685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523456"/>
                  </a:lnTo>
                  <a:lnTo>
                    <a:pt x="160020" y="1683476"/>
                  </a:lnTo>
                  <a:lnTo>
                    <a:pt x="2295685" y="1683476"/>
                  </a:lnTo>
                  <a:lnTo>
                    <a:pt x="2455705" y="1523456"/>
                  </a:lnTo>
                  <a:lnTo>
                    <a:pt x="2455705" y="160020"/>
                  </a:lnTo>
                  <a:lnTo>
                    <a:pt x="229568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63500" y="6350"/>
              <a:ext cx="2328705" cy="1613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625262" y="8624262"/>
            <a:ext cx="634038" cy="634038"/>
          </a:xfrm>
          <a:custGeom>
            <a:avLst/>
            <a:gdLst/>
            <a:ahLst/>
            <a:cxnLst/>
            <a:rect l="l" t="t" r="r" b="b"/>
            <a:pathLst>
              <a:path w="634038" h="634038">
                <a:moveTo>
                  <a:pt x="0" y="0"/>
                </a:moveTo>
                <a:lnTo>
                  <a:pt x="634038" y="0"/>
                </a:lnTo>
                <a:lnTo>
                  <a:pt x="634038" y="634038"/>
                </a:lnTo>
                <a:lnTo>
                  <a:pt x="0" y="634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28600" y="720860"/>
            <a:ext cx="10074305" cy="8385040"/>
          </a:xfrm>
          <a:custGeom>
            <a:avLst/>
            <a:gdLst/>
            <a:ahLst/>
            <a:cxnLst/>
            <a:rect l="l" t="t" r="r" b="b"/>
            <a:pathLst>
              <a:path w="11280005" h="5464906">
                <a:moveTo>
                  <a:pt x="0" y="0"/>
                </a:moveTo>
                <a:lnTo>
                  <a:pt x="11280005" y="0"/>
                </a:lnTo>
                <a:lnTo>
                  <a:pt x="11280005" y="5464906"/>
                </a:lnTo>
                <a:lnTo>
                  <a:pt x="0" y="54649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29" r="-241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742113" y="657054"/>
            <a:ext cx="813226" cy="26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Contact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78436" y="657054"/>
            <a:ext cx="751945" cy="26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spc="-56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967106" y="657054"/>
            <a:ext cx="928073" cy="26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86033" y="657054"/>
            <a:ext cx="923532" cy="26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31904" y="657054"/>
            <a:ext cx="917404" cy="26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sp>
        <p:nvSpPr>
          <p:cNvPr id="27" name="Freeform 17"/>
          <p:cNvSpPr/>
          <p:nvPr/>
        </p:nvSpPr>
        <p:spPr>
          <a:xfrm>
            <a:off x="10549010" y="3916642"/>
            <a:ext cx="7348368" cy="3116901"/>
          </a:xfrm>
          <a:custGeom>
            <a:avLst/>
            <a:gdLst/>
            <a:ahLst/>
            <a:cxnLst/>
            <a:rect l="l" t="t" r="r" b="b"/>
            <a:pathLst>
              <a:path w="7348368" h="3116901">
                <a:moveTo>
                  <a:pt x="0" y="0"/>
                </a:moveTo>
                <a:lnTo>
                  <a:pt x="7348369" y="0"/>
                </a:lnTo>
                <a:lnTo>
                  <a:pt x="7348369" y="3116902"/>
                </a:lnTo>
                <a:lnTo>
                  <a:pt x="0" y="31169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1679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611864"/>
            <a:ext cx="2704510" cy="416836"/>
            <a:chOff x="0" y="0"/>
            <a:chExt cx="712299" cy="1097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2299" cy="109784"/>
            </a:xfrm>
            <a:custGeom>
              <a:avLst/>
              <a:gdLst/>
              <a:ahLst/>
              <a:cxnLst/>
              <a:rect l="l" t="t" r="r" b="b"/>
              <a:pathLst>
                <a:path w="712299" h="109784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333495" y="720860"/>
            <a:ext cx="181129" cy="198844"/>
          </a:xfrm>
          <a:custGeom>
            <a:avLst/>
            <a:gdLst/>
            <a:ahLst/>
            <a:cxnLst/>
            <a:rect l="l" t="t" r="r" b="b"/>
            <a:pathLst>
              <a:path w="181129" h="198844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558984" y="611864"/>
            <a:ext cx="1179483" cy="416836"/>
            <a:chOff x="0" y="0"/>
            <a:chExt cx="310646" cy="1097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0646" cy="109784"/>
            </a:xfrm>
            <a:custGeom>
              <a:avLst/>
              <a:gdLst/>
              <a:ahLst/>
              <a:cxnLst/>
              <a:rect l="l" t="t" r="r" b="b"/>
              <a:pathLst>
                <a:path w="310646" h="109784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842464" y="611864"/>
            <a:ext cx="416836" cy="41683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954260" y="755908"/>
            <a:ext cx="193244" cy="128749"/>
          </a:xfrm>
          <a:custGeom>
            <a:avLst/>
            <a:gdLst/>
            <a:ahLst/>
            <a:cxnLst/>
            <a:rect l="l" t="t" r="r" b="b"/>
            <a:pathLst>
              <a:path w="193244" h="128749">
                <a:moveTo>
                  <a:pt x="0" y="0"/>
                </a:moveTo>
                <a:lnTo>
                  <a:pt x="193244" y="0"/>
                </a:lnTo>
                <a:lnTo>
                  <a:pt x="193244" y="128749"/>
                </a:lnTo>
                <a:lnTo>
                  <a:pt x="0" y="128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028700" y="2111193"/>
            <a:ext cx="16230600" cy="4714531"/>
            <a:chOff x="0" y="0"/>
            <a:chExt cx="5795662" cy="16834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95662" cy="1683476"/>
            </a:xfrm>
            <a:custGeom>
              <a:avLst/>
              <a:gdLst/>
              <a:ahLst/>
              <a:cxnLst/>
              <a:rect l="l" t="t" r="r" b="b"/>
              <a:pathLst>
                <a:path w="5795662" h="1683476">
                  <a:moveTo>
                    <a:pt x="563564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523456"/>
                  </a:lnTo>
                  <a:lnTo>
                    <a:pt x="160020" y="1683476"/>
                  </a:lnTo>
                  <a:lnTo>
                    <a:pt x="5635642" y="1683476"/>
                  </a:lnTo>
                  <a:lnTo>
                    <a:pt x="5795662" y="1523456"/>
                  </a:lnTo>
                  <a:lnTo>
                    <a:pt x="5795662" y="160020"/>
                  </a:lnTo>
                  <a:lnTo>
                    <a:pt x="563564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63500" y="6350"/>
              <a:ext cx="5668662" cy="1613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009111" y="3253923"/>
            <a:ext cx="11772136" cy="2683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48"/>
              </a:lnSpc>
            </a:pPr>
            <a:r>
              <a:rPr lang="en-US" sz="14400">
                <a:solidFill>
                  <a:srgbClr val="DEF0FF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Thank You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742113" y="657054"/>
            <a:ext cx="813226" cy="26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Contact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78436" y="657054"/>
            <a:ext cx="751945" cy="26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spc="-56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67106" y="657054"/>
            <a:ext cx="928073" cy="26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486033" y="657054"/>
            <a:ext cx="923532" cy="26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31904" y="657054"/>
            <a:ext cx="917404" cy="26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sp>
        <p:nvSpPr>
          <p:cNvPr id="23" name="Freeform 23"/>
          <p:cNvSpPr/>
          <p:nvPr/>
        </p:nvSpPr>
        <p:spPr>
          <a:xfrm>
            <a:off x="1655172" y="8597393"/>
            <a:ext cx="376800" cy="376800"/>
          </a:xfrm>
          <a:custGeom>
            <a:avLst/>
            <a:gdLst/>
            <a:ahLst/>
            <a:cxnLst/>
            <a:rect l="l" t="t" r="r" b="b"/>
            <a:pathLst>
              <a:path w="376800" h="376800">
                <a:moveTo>
                  <a:pt x="0" y="0"/>
                </a:moveTo>
                <a:lnTo>
                  <a:pt x="376800" y="0"/>
                </a:lnTo>
                <a:lnTo>
                  <a:pt x="376800" y="376800"/>
                </a:lnTo>
                <a:lnTo>
                  <a:pt x="0" y="376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333830" y="8639426"/>
            <a:ext cx="1354258" cy="240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+123-456-7890</a:t>
            </a:r>
          </a:p>
        </p:txBody>
      </p:sp>
      <p:sp>
        <p:nvSpPr>
          <p:cNvPr id="25" name="Freeform 25"/>
          <p:cNvSpPr/>
          <p:nvPr/>
        </p:nvSpPr>
        <p:spPr>
          <a:xfrm>
            <a:off x="4612020" y="8587584"/>
            <a:ext cx="396418" cy="396418"/>
          </a:xfrm>
          <a:custGeom>
            <a:avLst/>
            <a:gdLst/>
            <a:ahLst/>
            <a:cxnLst/>
            <a:rect l="l" t="t" r="r" b="b"/>
            <a:pathLst>
              <a:path w="396418" h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116604" y="5937753"/>
            <a:ext cx="16230600" cy="3320547"/>
            <a:chOff x="0" y="0"/>
            <a:chExt cx="11345296" cy="232108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345296" cy="2321084"/>
            </a:xfrm>
            <a:custGeom>
              <a:avLst/>
              <a:gdLst/>
              <a:ahLst/>
              <a:cxnLst/>
              <a:rect l="l" t="t" r="r" b="b"/>
              <a:pathLst>
                <a:path w="11345296" h="2321084">
                  <a:moveTo>
                    <a:pt x="11185275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161064"/>
                  </a:lnTo>
                  <a:lnTo>
                    <a:pt x="160020" y="2321084"/>
                  </a:lnTo>
                  <a:lnTo>
                    <a:pt x="11185275" y="2321084"/>
                  </a:lnTo>
                  <a:lnTo>
                    <a:pt x="11345296" y="2161064"/>
                  </a:lnTo>
                  <a:lnTo>
                    <a:pt x="11345296" y="160020"/>
                  </a:lnTo>
                  <a:lnTo>
                    <a:pt x="1118527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63500" y="6350"/>
              <a:ext cx="11218296" cy="2251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 spc="-56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Creacrecre3acrea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313238" y="8639426"/>
            <a:ext cx="2225176" cy="240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www.reallygreatsite.com</a:t>
            </a:r>
          </a:p>
        </p:txBody>
      </p:sp>
      <p:sp>
        <p:nvSpPr>
          <p:cNvPr id="30" name="Freeform 30"/>
          <p:cNvSpPr/>
          <p:nvPr/>
        </p:nvSpPr>
        <p:spPr>
          <a:xfrm>
            <a:off x="8523589" y="8587584"/>
            <a:ext cx="396418" cy="396418"/>
          </a:xfrm>
          <a:custGeom>
            <a:avLst/>
            <a:gdLst/>
            <a:ahLst/>
            <a:cxnLst/>
            <a:rect l="l" t="t" r="r" b="b"/>
            <a:pathLst>
              <a:path w="396418" h="396418">
                <a:moveTo>
                  <a:pt x="0" y="0"/>
                </a:moveTo>
                <a:lnTo>
                  <a:pt x="396417" y="0"/>
                </a:lnTo>
                <a:lnTo>
                  <a:pt x="396417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9224806" y="8639426"/>
            <a:ext cx="2887656" cy="240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hello@reallygreatsite.com</a:t>
            </a:r>
          </a:p>
        </p:txBody>
      </p:sp>
      <p:sp>
        <p:nvSpPr>
          <p:cNvPr id="32" name="Freeform 32"/>
          <p:cNvSpPr/>
          <p:nvPr/>
        </p:nvSpPr>
        <p:spPr>
          <a:xfrm>
            <a:off x="12811654" y="8587584"/>
            <a:ext cx="396418" cy="396418"/>
          </a:xfrm>
          <a:custGeom>
            <a:avLst/>
            <a:gdLst/>
            <a:ahLst/>
            <a:cxnLst/>
            <a:rect l="l" t="t" r="r" b="b"/>
            <a:pathLst>
              <a:path w="396418" h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3512872" y="8639426"/>
            <a:ext cx="3538011" cy="240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123 Anywhere St., Any City, ST 12345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76940" y="6093597"/>
            <a:ext cx="16509929" cy="1653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3"/>
              </a:lnSpc>
            </a:pPr>
            <a:r>
              <a:rPr lang="en-US" sz="2624" spc="-10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References </a:t>
            </a:r>
          </a:p>
          <a:p>
            <a:pPr algn="ctr">
              <a:lnSpc>
                <a:spcPts val="3673"/>
              </a:lnSpc>
            </a:pPr>
            <a:r>
              <a:rPr lang="en-US" sz="2624" spc="-10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#google</a:t>
            </a:r>
          </a:p>
          <a:p>
            <a:pPr algn="ctr">
              <a:lnSpc>
                <a:spcPts val="3673"/>
              </a:lnSpc>
            </a:pPr>
            <a:r>
              <a:rPr lang="en-US" sz="2624" spc="-10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#vityarthi</a:t>
            </a:r>
          </a:p>
          <a:p>
            <a:pPr algn="ctr">
              <a:lnSpc>
                <a:spcPts val="1993"/>
              </a:lnSpc>
              <a:spcBef>
                <a:spcPct val="0"/>
              </a:spcBef>
            </a:pPr>
            <a:endParaRPr lang="en-US" sz="2624" spc="-104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250</Words>
  <Application>Microsoft Office PowerPoint</Application>
  <PresentationFormat>Custom</PresentationFormat>
  <Paragraphs>80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Telegraf</vt:lpstr>
      <vt:lpstr>Arial</vt:lpstr>
      <vt:lpstr>Open Sauce</vt:lpstr>
      <vt:lpstr>RQND Pro UltraWide</vt:lpstr>
      <vt:lpstr>Telegraf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cost estimator</dc:title>
  <dc:creator>Lenovo</dc:creator>
  <cp:lastModifiedBy>Adwita Shrivastava</cp:lastModifiedBy>
  <cp:revision>5</cp:revision>
  <dcterms:created xsi:type="dcterms:W3CDTF">2006-08-16T00:00:00Z</dcterms:created>
  <dcterms:modified xsi:type="dcterms:W3CDTF">2025-11-24T18:24:20Z</dcterms:modified>
  <dc:identifier>DAG5oGr-tS4</dc:identifier>
</cp:coreProperties>
</file>